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7844-6892-436D-A08F-B92FD7634908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38F6-F6A8-4963-8E79-D5FC18641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7844-6892-436D-A08F-B92FD7634908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38F6-F6A8-4963-8E79-D5FC18641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7844-6892-436D-A08F-B92FD7634908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38F6-F6A8-4963-8E79-D5FC18641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7844-6892-436D-A08F-B92FD7634908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38F6-F6A8-4963-8E79-D5FC18641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7844-6892-436D-A08F-B92FD7634908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38F6-F6A8-4963-8E79-D5FC18641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7844-6892-436D-A08F-B92FD7634908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38F6-F6A8-4963-8E79-D5FC18641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7844-6892-436D-A08F-B92FD7634908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38F6-F6A8-4963-8E79-D5FC18641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7844-6892-436D-A08F-B92FD7634908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38F6-F6A8-4963-8E79-D5FC18641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7844-6892-436D-A08F-B92FD7634908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38F6-F6A8-4963-8E79-D5FC18641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7844-6892-436D-A08F-B92FD7634908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38F6-F6A8-4963-8E79-D5FC18641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7844-6892-436D-A08F-B92FD7634908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38F6-F6A8-4963-8E79-D5FC18641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37844-6892-436D-A08F-B92FD7634908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A38F6-F6A8-4963-8E79-D5FC18641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0"/>
            <a:ext cx="8915400" cy="1752599"/>
          </a:xfrm>
        </p:spPr>
        <p:txBody>
          <a:bodyPr>
            <a:normAutofit fontScale="90000"/>
          </a:bodyPr>
          <a:lstStyle/>
          <a:p>
            <a:r>
              <a:rPr lang="en-US" sz="2200" dirty="0"/>
              <a:t>At the gas station-convenience store at the intersection of Nursery Road and U.S. 19 in Clearwater, clerk Cody, the chocolate Lab wearing a shirt with a BP tag, greets the customers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 descr="http://www.tampabay.com/multimedia/archive/00097/NP_315125_DAMA_bpdog_97055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At the gas station-convenience store at the intersection of Nursery Road and U.S. 19 in Clearwater, clerk Cody, the chocolate Lab wearing a shirt with a BP tag, greets the customers. 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the gas station-convenience store at the intersection of Nursery Road and U.S. 19 in Clearwater, clerk Cody, the chocolate Lab wearing a shirt with a BP tag, greets the customers. </dc:title>
  <dc:creator>Office of Information Technology</dc:creator>
  <cp:lastModifiedBy>Office of Information Technology</cp:lastModifiedBy>
  <cp:revision>1</cp:revision>
  <dcterms:created xsi:type="dcterms:W3CDTF">2009-12-04T16:29:22Z</dcterms:created>
  <dcterms:modified xsi:type="dcterms:W3CDTF">2010-04-05T20:45:01Z</dcterms:modified>
</cp:coreProperties>
</file>